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4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18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1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5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0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23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17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55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28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19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80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49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1F1BA-4B36-43BE-B07C-B0F8D3850D45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44D-2E82-46AB-B741-C77D5D8B1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2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294" y="2483768"/>
            <a:ext cx="6456116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Triangle Sensory Test on KFC Sandwiches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Please take a drink of water before tasting sandwich samples. Eat samples from left to right, and please take a sip of water between samples. 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Re- tasting is Permitted</a:t>
            </a: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Circle the sandwich </a:t>
            </a:r>
            <a:r>
              <a:rPr lang="en-GB" dirty="0" smtClean="0">
                <a:solidFill>
                  <a:schemeClr val="tx1"/>
                </a:solidFill>
              </a:rPr>
              <a:t>which is different than the others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____________       ____________       ____________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Comments: E.g. why do you feel it is different?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7032" y="179512"/>
            <a:ext cx="2999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Candidate Number_________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0688" y="204477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Product:</a:t>
            </a:r>
          </a:p>
          <a:p>
            <a:endParaRPr lang="en-GB" dirty="0"/>
          </a:p>
          <a:p>
            <a:r>
              <a:rPr lang="en-GB" dirty="0" smtClean="0"/>
              <a:t>Name:</a:t>
            </a:r>
          </a:p>
          <a:p>
            <a:endParaRPr lang="en-GB" dirty="0"/>
          </a:p>
          <a:p>
            <a:r>
              <a:rPr lang="en-GB" dirty="0" smtClean="0"/>
              <a:t>Date: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8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71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KFC(GB)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Goves, Andy</dc:creator>
  <cp:lastModifiedBy>Goves, Andy</cp:lastModifiedBy>
  <cp:revision>4</cp:revision>
  <dcterms:created xsi:type="dcterms:W3CDTF">2014-09-03T16:04:39Z</dcterms:created>
  <dcterms:modified xsi:type="dcterms:W3CDTF">2014-09-04T12:05:12Z</dcterms:modified>
</cp:coreProperties>
</file>